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2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72" autoAdjust="0"/>
  </p:normalViewPr>
  <p:slideViewPr>
    <p:cSldViewPr snapToGrid="0" showGuides="1">
      <p:cViewPr varScale="1">
        <p:scale>
          <a:sx n="86" d="100"/>
          <a:sy n="86" d="100"/>
        </p:scale>
        <p:origin x="514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2BC2305-9043-45AE-B8A1-6062D50396A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878E2A-85D5-4000-9B88-C859F52C62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DE46C-81A1-43FB-B8E4-2C816F921C1C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3B4D7C-FE5D-4098-B2E3-E316DB9314A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8A0E0-112E-4F75-AC4A-C0B7F1AD585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CE16A-B08D-4117-9FC3-8F9667F451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2240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2EB95-E92B-4DBE-A5E5-BAD87330878F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67C96-DDCA-4867-8F69-39EABFA21D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342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B9FF4-5E5F-4912-946D-1F8AA7DD0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7750" y="5010150"/>
            <a:ext cx="10096500" cy="92075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15329-8D3B-422F-AA3D-157CACBFFE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7750" y="6022975"/>
            <a:ext cx="10096500" cy="447675"/>
          </a:xfrm>
        </p:spPr>
        <p:txBody>
          <a:bodyPr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E73B6-12C8-4526-AFDD-485DCDEC9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FA7DF-AC95-4A3E-9FF1-D1EEF9A9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5EF6D-8758-44B9-80C1-865573FC8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465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F92F6-2683-48CC-8D7E-FE38C1BC4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447D80-7253-4EDA-AC92-046C9252FD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2E2FBC-BD33-408B-A4B8-F549EEAF38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51533F-CF3A-438B-BDD0-C62361C2BF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F458CD-9CDB-4739-8458-48D272DEE5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F8DC93-E93F-4A50-ADB0-9EE2165C3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FA520-E658-463E-8A0D-EE534D40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BE62E8-6627-457B-A399-6940743B1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277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D7B8F-BB4C-438E-B20F-B5D220931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652D7C-535C-4791-95A0-0ADE1FE26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72D6CD-AAE4-4950-A472-5746151E6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6611B8-5EF5-4CC9-BA21-964C17EF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877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82286C-FC05-4E04-B5E3-BAF738900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194715-CAD1-456B-9E7F-03949E56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030D97-ACB7-42B4-A0E1-206D33147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939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71DCB-E1BF-4CD2-A3C6-46F9F238F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DB849-A401-466F-9204-F0A3908C0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D75B32-3BAE-4777-9C23-54E1D0079B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C40EE-1B75-458D-AF59-CAC04EF02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7A8C00-828C-4B27-9216-79AC88D6C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09B04-31F5-442A-B35E-A7B7E884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5960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36A52-C5F1-4FC3-A378-45755CEC2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C12394-5379-4E31-8506-206BAB030C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5D635-F5A6-441F-BBC9-678B16150F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8000F-4965-4CE3-BF8F-EC9FC2951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38240B-235F-46A0-8537-3D038A5CD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54CB97-83FB-4ABC-AA99-0D55D6D08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660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B8E54-9AB1-4023-B313-DAA68FF9D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336"/>
            <a:ext cx="83343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5CF06-5751-4231-87AC-844D3099B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1pPr>
            <a:lvl2pPr marL="6858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 marL="11430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3pPr>
            <a:lvl4pPr marL="16002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4pPr>
            <a:lvl5pPr marL="20574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84EF7-5BD4-4CC1-86B2-20669198B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866A4-9B1B-430F-9496-791F98E71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E284F-A5B5-4877-B286-3934B0CFA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720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B8E54-9AB1-4023-B313-DAA68FF9D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336"/>
            <a:ext cx="83343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5CF06-5751-4231-87AC-844D3099B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1pPr>
            <a:lvl2pPr marL="6858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 marL="11430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3pPr>
            <a:lvl4pPr marL="16002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4pPr>
            <a:lvl5pPr marL="20574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84EF7-5BD4-4CC1-86B2-20669198B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866A4-9B1B-430F-9496-791F98E71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E284F-A5B5-4877-B286-3934B0CFA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29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B8E54-9AB1-4023-B313-DAA68FF9D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336"/>
            <a:ext cx="83343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5CF06-5751-4231-87AC-844D3099B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1pPr>
            <a:lvl2pPr marL="6858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 marL="11430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3pPr>
            <a:lvl4pPr marL="16002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4pPr>
            <a:lvl5pPr marL="20574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84EF7-5BD4-4CC1-86B2-20669198B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866A4-9B1B-430F-9496-791F98E71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E284F-A5B5-4877-B286-3934B0CFA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48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B8E54-9AB1-4023-B313-DAA68FF9D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336"/>
            <a:ext cx="83343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5CF06-5751-4231-87AC-844D3099B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1pPr>
            <a:lvl2pPr marL="6858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 marL="11430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3pPr>
            <a:lvl4pPr marL="16002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4pPr>
            <a:lvl5pPr marL="20574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84EF7-5BD4-4CC1-86B2-20669198B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866A4-9B1B-430F-9496-791F98E71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E284F-A5B5-4877-B286-3934B0CFA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12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B8E54-9AB1-4023-B313-DAA68FF9D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336"/>
            <a:ext cx="83343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5CF06-5751-4231-87AC-844D3099B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1pPr>
            <a:lvl2pPr marL="6858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 marL="11430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3pPr>
            <a:lvl4pPr marL="16002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4pPr>
            <a:lvl5pPr marL="20574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84EF7-5BD4-4CC1-86B2-20669198B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866A4-9B1B-430F-9496-791F98E71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E284F-A5B5-4877-B286-3934B0CFA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167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B8E54-9AB1-4023-B313-DAA68FF9D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336"/>
            <a:ext cx="83343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5CF06-5751-4231-87AC-844D3099B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1pPr>
            <a:lvl2pPr marL="6858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 marL="11430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3pPr>
            <a:lvl4pPr marL="16002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4pPr>
            <a:lvl5pPr marL="20574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84EF7-5BD4-4CC1-86B2-20669198B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866A4-9B1B-430F-9496-791F98E71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E284F-A5B5-4877-B286-3934B0CFA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490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F1EA3-7A44-46A8-ADD1-49A868191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8A95B-E3CE-4DF9-A937-352579E079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9E0A1-A234-4723-9A8B-9953B0747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0E8EE-0E90-43CC-8FE4-FA9250EA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68176-4163-4C33-836A-76EB72B14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832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C7676-EC29-4165-8827-31A796A52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6C2F3-3146-4BA4-BB45-307B565E53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036B48-EF6E-4251-B29E-53E1ECFC04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1EBFFA-A3D5-4A79-B1BA-2B6B1290C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23E26-DC40-4545-BC3B-1806EBB09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1F3FAA-2A19-4F15-8EC3-24BC48AEA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414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2A17C0-CB34-4E70-B05D-441906BCE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CAE9C-F4E8-4259-8A6C-F5AE76F82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2FBD9-ADFB-4D9B-AF79-E21F43A5B9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A8159-6B10-4896-B6E2-2809ECD1D84D}" type="datetimeFigureOut">
              <a:rPr lang="en-US" smtClean="0"/>
              <a:t>12/16/2019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A027E-6F89-462F-94DD-00F66DAFD5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929C0-CADC-4330-89DB-01C0DFA674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7A02C9-A0CD-4A0B-81BC-708D5026A1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291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2.sv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openclipart.org/detail/159643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DA3B1-85F8-4B51-95B6-BDDF16F35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180" y="2147583"/>
            <a:ext cx="11551640" cy="1669292"/>
          </a:xfrm>
        </p:spPr>
        <p:txBody>
          <a:bodyPr>
            <a:noAutofit/>
          </a:bodyPr>
          <a:lstStyle/>
          <a:p>
            <a:r>
              <a:rPr lang="en-US" sz="4800" dirty="0"/>
              <a:t>Self-introduction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ACD44C-88EA-4854-B39D-5EEC3BEF4A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178711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4734D-CEF0-4372-A67F-6BE687D6B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917"/>
            <a:ext cx="8334376" cy="1325563"/>
          </a:xfrm>
        </p:spPr>
        <p:txBody>
          <a:bodyPr/>
          <a:lstStyle/>
          <a:p>
            <a:r>
              <a:rPr lang="en-US" dirty="0"/>
              <a:t>B</a:t>
            </a:r>
            <a:r>
              <a:rPr lang="en-US" altLang="zh-CN" dirty="0"/>
              <a:t>rief </a:t>
            </a:r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1FD88-1DF5-4CB5-97CD-1BF062D3D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0745"/>
            <a:ext cx="10515600" cy="4351338"/>
          </a:xfrm>
        </p:spPr>
        <p:txBody>
          <a:bodyPr/>
          <a:lstStyle/>
          <a:p>
            <a:r>
              <a:rPr lang="en-US" dirty="0"/>
              <a:t>My name is </a:t>
            </a:r>
            <a:r>
              <a:rPr lang="en-US" dirty="0" err="1"/>
              <a:t>ZhaoXi</a:t>
            </a:r>
            <a:r>
              <a:rPr lang="en-US" dirty="0"/>
              <a:t>, or you can call me </a:t>
            </a:r>
            <a:r>
              <a:rPr lang="en-US" dirty="0" err="1"/>
              <a:t>Jocy</a:t>
            </a:r>
            <a:r>
              <a:rPr lang="en-US" dirty="0"/>
              <a:t>.</a:t>
            </a:r>
          </a:p>
          <a:p>
            <a:r>
              <a:rPr lang="en-US" dirty="0"/>
              <a:t>I am from Xiamen, Fujian Province, China.</a:t>
            </a:r>
          </a:p>
          <a:p>
            <a:endParaRPr lang="en-US" dirty="0"/>
          </a:p>
          <a:p>
            <a:r>
              <a:rPr lang="en-US" dirty="0"/>
              <a:t>Frankly speaking, I really don’t know how to make a interesting self-introduction, and I am a little bit afraid of speaking to strangers, but I’d like to try my best to express myself.</a:t>
            </a:r>
          </a:p>
          <a:p>
            <a:endParaRPr lang="en-US" dirty="0"/>
          </a:p>
        </p:txBody>
      </p:sp>
      <p:pic>
        <p:nvPicPr>
          <p:cNvPr id="5" name="Graphic 4" descr="Funny face with no fill">
            <a:extLst>
              <a:ext uri="{FF2B5EF4-FFF2-40B4-BE49-F238E27FC236}">
                <a16:creationId xmlns:a16="http://schemas.microsoft.com/office/drawing/2014/main" id="{30159F70-B7C1-4D1E-810F-D1F031A9E5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89473" y="42806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5139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322E9-A7EC-465F-93FE-BAA394728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029" y="786409"/>
            <a:ext cx="10515600" cy="4993606"/>
          </a:xfrm>
        </p:spPr>
        <p:txBody>
          <a:bodyPr>
            <a:normAutofit/>
          </a:bodyPr>
          <a:lstStyle/>
          <a:p>
            <a:r>
              <a:rPr lang="en-US" dirty="0"/>
              <a:t>I like drums         , and I have played it for several years. That is my</a:t>
            </a:r>
          </a:p>
          <a:p>
            <a:pPr marL="0" indent="0">
              <a:buNone/>
            </a:pPr>
            <a:r>
              <a:rPr lang="en-US" dirty="0"/>
              <a:t>favorite instrument, so that I keep improving my skills.</a:t>
            </a:r>
          </a:p>
          <a:p>
            <a:r>
              <a:rPr lang="en-US" dirty="0"/>
              <a:t>I can draw some simple paintings.</a:t>
            </a:r>
          </a:p>
          <a:p>
            <a:r>
              <a:rPr lang="en-US" dirty="0"/>
              <a:t>What’s more, I am good at </a:t>
            </a:r>
            <a:r>
              <a:rPr lang="en-US" dirty="0" err="1"/>
              <a:t>Teakwondo</a:t>
            </a:r>
            <a:r>
              <a:rPr lang="en-US" dirty="0"/>
              <a:t> when I was in primary school.</a:t>
            </a:r>
          </a:p>
          <a:p>
            <a:r>
              <a:rPr lang="en-US" dirty="0"/>
              <a:t>I think my hobby is really wide, I am interesting in too many things.</a:t>
            </a:r>
          </a:p>
          <a:p>
            <a:r>
              <a:rPr lang="en-US" dirty="0"/>
              <a:t>My favorite color is green!</a:t>
            </a:r>
          </a:p>
          <a:p>
            <a:r>
              <a:rPr lang="en-US" dirty="0"/>
              <a:t>I have a dog and a cat in my home, they are </a:t>
            </a:r>
            <a:r>
              <a:rPr lang="en-US" dirty="0" err="1"/>
              <a:t>sooooo</a:t>
            </a:r>
            <a:r>
              <a:rPr lang="en-US" dirty="0"/>
              <a:t> lovely! </a:t>
            </a:r>
          </a:p>
        </p:txBody>
      </p:sp>
      <p:pic>
        <p:nvPicPr>
          <p:cNvPr id="5" name="Graphic 4" descr="Drum set">
            <a:extLst>
              <a:ext uri="{FF2B5EF4-FFF2-40B4-BE49-F238E27FC236}">
                <a16:creationId xmlns:a16="http://schemas.microsoft.com/office/drawing/2014/main" id="{C79BDEB4-DCC4-4BB6-BDF9-8F1D63663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26974" y="329209"/>
            <a:ext cx="914400" cy="914400"/>
          </a:xfrm>
          <a:prstGeom prst="rect">
            <a:avLst/>
          </a:prstGeom>
        </p:spPr>
      </p:pic>
      <p:pic>
        <p:nvPicPr>
          <p:cNvPr id="7" name="Graphic 6" descr="Confused face with no fill">
            <a:extLst>
              <a:ext uri="{FF2B5EF4-FFF2-40B4-BE49-F238E27FC236}">
                <a16:creationId xmlns:a16="http://schemas.microsoft.com/office/drawing/2014/main" id="{32BB2EF0-2604-463A-B238-839D3AFA38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81600" y="2883716"/>
            <a:ext cx="471881" cy="4718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DD6AF4-6F7F-40DA-A99A-DAA60E320C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021925">
            <a:off x="2210559" y="3476983"/>
            <a:ext cx="4018591" cy="27348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268BE40-CAC6-4E62-A2E9-8F0D9BBDA7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369" y="2543305"/>
            <a:ext cx="2039573" cy="40109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420A698-9FF1-4D94-A9D9-DB5D650D60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4998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86C0BCF-5636-44A1-9CC0-F06C34CF9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power point is truly boring , lol.</a:t>
            </a:r>
          </a:p>
          <a:p>
            <a:endParaRPr lang="en-US" dirty="0"/>
          </a:p>
          <a:p>
            <a:r>
              <a:rPr lang="en-US" dirty="0"/>
              <a:t>Hope you guys can have a fond memory in XMUM!</a:t>
            </a:r>
            <a:endParaRPr lang="en-MY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6E09E04-72CF-4CAD-BC3D-826D6464C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14833" y="3689059"/>
            <a:ext cx="2309070" cy="230907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DDE9331-378D-43D3-A26A-B13E83A9054D}"/>
              </a:ext>
            </a:extLst>
          </p:cNvPr>
          <p:cNvSpPr/>
          <p:nvPr/>
        </p:nvSpPr>
        <p:spPr>
          <a:xfrm>
            <a:off x="838199" y="559694"/>
            <a:ext cx="284456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FINALLY</a:t>
            </a:r>
          </a:p>
        </p:txBody>
      </p:sp>
      <p:sp>
        <p:nvSpPr>
          <p:cNvPr id="16" name="Action Button: Go to Beginning 15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5BA15627-EC3E-4F0E-A20C-D1A1D944E8A3}"/>
              </a:ext>
            </a:extLst>
          </p:cNvPr>
          <p:cNvSpPr/>
          <p:nvPr/>
        </p:nvSpPr>
        <p:spPr>
          <a:xfrm>
            <a:off x="125836" y="6462189"/>
            <a:ext cx="335559" cy="223837"/>
          </a:xfrm>
          <a:prstGeom prst="actionButtonBeginning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594541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Custom 27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A4694"/>
      </a:accent1>
      <a:accent2>
        <a:srgbClr val="23737C"/>
      </a:accent2>
      <a:accent3>
        <a:srgbClr val="489CAF"/>
      </a:accent3>
      <a:accent4>
        <a:srgbClr val="E2D02C"/>
      </a:accent4>
      <a:accent5>
        <a:srgbClr val="F26C6E"/>
      </a:accent5>
      <a:accent6>
        <a:srgbClr val="1F2938"/>
      </a:accent6>
      <a:hlink>
        <a:srgbClr val="0563C1"/>
      </a:hlink>
      <a:folHlink>
        <a:srgbClr val="954F72"/>
      </a:folHlink>
    </a:clrScheme>
    <a:fontScheme name="Custom 6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251335_Earth Day presentation_RVA_v3.potx" id="{2E821734-A971-4A99-A887-EE8808B7446A}" vid="{74D09940-9788-4332-97C9-A3EF112A74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E159ADF-C50B-4A45-AD13-B0A8152C3150}">
  <ds:schemaRefs>
    <ds:schemaRef ds:uri="http://schemas.microsoft.com/office/2006/metadata/properties"/>
    <ds:schemaRef ds:uri="16c05727-aa75-4e4a-9b5f-8a80a1165891"/>
    <ds:schemaRef ds:uri="http://purl.org/dc/dcmitype/"/>
    <ds:schemaRef ds:uri="http://purl.org/dc/elements/1.1/"/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5FDF6E3-4638-4FD3-B9D7-E0E63F2056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EDC6638-3F1D-4CA5-A167-2F719C08762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Earth Day presentation</Template>
  <TotalTime>0</TotalTime>
  <Words>170</Words>
  <Application>Microsoft Office PowerPoint</Application>
  <PresentationFormat>宽屏</PresentationFormat>
  <Paragraphs>17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Arial</vt:lpstr>
      <vt:lpstr>Calibri</vt:lpstr>
      <vt:lpstr>Franklin Gothic Book</vt:lpstr>
      <vt:lpstr>Franklin Gothic Demi</vt:lpstr>
      <vt:lpstr>Wingdings</vt:lpstr>
      <vt:lpstr>Office Theme</vt:lpstr>
      <vt:lpstr>Self-introduction</vt:lpstr>
      <vt:lpstr>Brief Introduction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2019-09-27T07:26:57Z</dcterms:created>
  <dcterms:modified xsi:type="dcterms:W3CDTF">2019-12-16T13:02:31Z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